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66" r:id="rId12"/>
    <p:sldId id="274" r:id="rId13"/>
    <p:sldId id="273" r:id="rId14"/>
    <p:sldId id="275" r:id="rId15"/>
    <p:sldId id="271" r:id="rId16"/>
    <p:sldId id="270" r:id="rId17"/>
    <p:sldId id="269" r:id="rId18"/>
    <p:sldId id="26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7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9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92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17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86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2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84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4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17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7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4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65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7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D4FEB5-816F-4FBD-870F-432A29AC19BE}" type="datetimeFigureOut">
              <a:rPr lang="zh-CN" altLang="en-US" smtClean="0"/>
              <a:t>2018/5/8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A15943-784C-47CB-B36C-58912FBB6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02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DF18BC-875B-4BE9-9CE0-A988D4CD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6633" cy="68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FF7D05-9055-4BCE-A3E9-0F48F629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72" y="0"/>
            <a:ext cx="12206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AE333B-56A7-43FC-8DD4-A8C26996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"/>
            <a:ext cx="12193901" cy="68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6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92357B-F806-438C-B44C-10354354D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"/>
            <a:ext cx="12191999" cy="68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5CE549-EABA-4B54-9FE7-1A61E8F6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9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2CD922-964D-47AA-A12D-46D10921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" y="-1"/>
            <a:ext cx="12172188" cy="68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9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D2D324-7262-43A8-911A-AC49F856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990" y="0"/>
            <a:ext cx="767004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46FC90-FEF1-411E-9595-71C99B6B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051" y="0"/>
            <a:ext cx="6701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64C78-306E-42B7-A2BA-7550EF18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0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452C7D-5F92-4B28-B62B-03416271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8" y="0"/>
            <a:ext cx="1219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C7756F-7E9C-485D-9DB7-0B0BA0CA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2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43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E342C-FA21-47A2-9218-7E9EDA97A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" y="0"/>
            <a:ext cx="121898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49F503-9DEF-4633-A887-2B038BBB4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5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92A5E-40A9-4D27-B662-6482686D4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" y="22"/>
            <a:ext cx="12187447" cy="68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B6A955-D18D-4D5C-9F94-B8D07EB6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19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80949C-31D4-493B-A155-BE9977CE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33"/>
            <a:ext cx="12192000" cy="70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4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D29EC7-3849-425B-A3DA-6F59ACF4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9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2E9799-15B3-4402-8A0E-75CF501A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57192-1308-49C7-84E5-0403806A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6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312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Century Gothic</vt:lpstr>
      <vt:lpstr>Wingdings 3</vt:lpstr>
      <vt:lpstr>离子会议室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26</cp:revision>
  <dcterms:created xsi:type="dcterms:W3CDTF">2018-05-08T07:37:30Z</dcterms:created>
  <dcterms:modified xsi:type="dcterms:W3CDTF">2018-05-08T12:49:57Z</dcterms:modified>
</cp:coreProperties>
</file>